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6"/>
  </p:notesMasterIdLst>
  <p:handoutMasterIdLst>
    <p:handoutMasterId r:id="rId7"/>
  </p:handoutMasterIdLst>
  <p:sldIdLst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na Gomez" userId="b0ebd8c1-baea-4dbc-9254-be908dfc8aea" providerId="ADAL" clId="{B628BD21-38BE-4458-9ACC-58D4A5B2B688}"/>
    <pc:docChg chg="delSld modSld sldOrd">
      <pc:chgData name="Eina Gomez" userId="b0ebd8c1-baea-4dbc-9254-be908dfc8aea" providerId="ADAL" clId="{B628BD21-38BE-4458-9ACC-58D4A5B2B688}" dt="2025-07-22T14:52:40.733" v="13" actId="2696"/>
      <pc:docMkLst>
        <pc:docMk/>
      </pc:docMkLst>
      <pc:sldChg chg="del">
        <pc:chgData name="Eina Gomez" userId="b0ebd8c1-baea-4dbc-9254-be908dfc8aea" providerId="ADAL" clId="{B628BD21-38BE-4458-9ACC-58D4A5B2B688}" dt="2025-07-22T14:52:18.019" v="4" actId="2696"/>
        <pc:sldMkLst>
          <pc:docMk/>
          <pc:sldMk cId="435195399" sldId="257"/>
        </pc:sldMkLst>
      </pc:sldChg>
      <pc:sldChg chg="del">
        <pc:chgData name="Eina Gomez" userId="b0ebd8c1-baea-4dbc-9254-be908dfc8aea" providerId="ADAL" clId="{B628BD21-38BE-4458-9ACC-58D4A5B2B688}" dt="2025-07-22T14:52:14.272" v="3" actId="2696"/>
        <pc:sldMkLst>
          <pc:docMk/>
          <pc:sldMk cId="3666674671" sldId="261"/>
        </pc:sldMkLst>
      </pc:sldChg>
      <pc:sldChg chg="del">
        <pc:chgData name="Eina Gomez" userId="b0ebd8c1-baea-4dbc-9254-be908dfc8aea" providerId="ADAL" clId="{B628BD21-38BE-4458-9ACC-58D4A5B2B688}" dt="2025-07-22T14:52:40.733" v="13" actId="2696"/>
        <pc:sldMkLst>
          <pc:docMk/>
          <pc:sldMk cId="1210802199" sldId="262"/>
        </pc:sldMkLst>
      </pc:sldChg>
      <pc:sldChg chg="del">
        <pc:chgData name="Eina Gomez" userId="b0ebd8c1-baea-4dbc-9254-be908dfc8aea" providerId="ADAL" clId="{B628BD21-38BE-4458-9ACC-58D4A5B2B688}" dt="2025-07-22T14:52:31.219" v="9" actId="2696"/>
        <pc:sldMkLst>
          <pc:docMk/>
          <pc:sldMk cId="2737241225" sldId="263"/>
        </pc:sldMkLst>
      </pc:sldChg>
      <pc:sldChg chg="del ord">
        <pc:chgData name="Eina Gomez" userId="b0ebd8c1-baea-4dbc-9254-be908dfc8aea" providerId="ADAL" clId="{B628BD21-38BE-4458-9ACC-58D4A5B2B688}" dt="2025-07-22T14:52:28.242" v="8" actId="2696"/>
        <pc:sldMkLst>
          <pc:docMk/>
          <pc:sldMk cId="837402205" sldId="264"/>
        </pc:sldMkLst>
      </pc:sldChg>
      <pc:sldChg chg="del">
        <pc:chgData name="Eina Gomez" userId="b0ebd8c1-baea-4dbc-9254-be908dfc8aea" providerId="ADAL" clId="{B628BD21-38BE-4458-9ACC-58D4A5B2B688}" dt="2025-07-22T14:52:25.947" v="7" actId="2696"/>
        <pc:sldMkLst>
          <pc:docMk/>
          <pc:sldMk cId="729609147" sldId="265"/>
        </pc:sldMkLst>
      </pc:sldChg>
      <pc:sldChg chg="del">
        <pc:chgData name="Eina Gomez" userId="b0ebd8c1-baea-4dbc-9254-be908dfc8aea" providerId="ADAL" clId="{B628BD21-38BE-4458-9ACC-58D4A5B2B688}" dt="2025-07-22T14:52:35.626" v="11" actId="2696"/>
        <pc:sldMkLst>
          <pc:docMk/>
          <pc:sldMk cId="643777997" sldId="266"/>
        </pc:sldMkLst>
      </pc:sldChg>
      <pc:sldChg chg="del">
        <pc:chgData name="Eina Gomez" userId="b0ebd8c1-baea-4dbc-9254-be908dfc8aea" providerId="ADAL" clId="{B628BD21-38BE-4458-9ACC-58D4A5B2B688}" dt="2025-07-22T14:52:37.733" v="12" actId="2696"/>
        <pc:sldMkLst>
          <pc:docMk/>
          <pc:sldMk cId="3604630649" sldId="267"/>
        </pc:sldMkLst>
      </pc:sldChg>
      <pc:sldChg chg="del">
        <pc:chgData name="Eina Gomez" userId="b0ebd8c1-baea-4dbc-9254-be908dfc8aea" providerId="ADAL" clId="{B628BD21-38BE-4458-9ACC-58D4A5B2B688}" dt="2025-07-22T14:52:33.767" v="10" actId="2696"/>
        <pc:sldMkLst>
          <pc:docMk/>
          <pc:sldMk cId="4259977132" sldId="268"/>
        </pc:sldMkLst>
      </pc:sldChg>
      <pc:sldChg chg="del">
        <pc:chgData name="Eina Gomez" userId="b0ebd8c1-baea-4dbc-9254-be908dfc8aea" providerId="ADAL" clId="{B628BD21-38BE-4458-9ACC-58D4A5B2B688}" dt="2025-07-22T14:52:12.105" v="2" actId="2696"/>
        <pc:sldMkLst>
          <pc:docMk/>
          <pc:sldMk cId="4242039281" sldId="283"/>
        </pc:sldMkLst>
      </pc:sldChg>
      <pc:sldChg chg="del">
        <pc:chgData name="Eina Gomez" userId="b0ebd8c1-baea-4dbc-9254-be908dfc8aea" providerId="ADAL" clId="{B628BD21-38BE-4458-9ACC-58D4A5B2B688}" dt="2025-07-22T14:52:09.458" v="1" actId="2696"/>
        <pc:sldMkLst>
          <pc:docMk/>
          <pc:sldMk cId="1038351183" sldId="288"/>
        </pc:sldMkLst>
      </pc:sldChg>
      <pc:sldChg chg="del">
        <pc:chgData name="Eina Gomez" userId="b0ebd8c1-baea-4dbc-9254-be908dfc8aea" providerId="ADAL" clId="{B628BD21-38BE-4458-9ACC-58D4A5B2B688}" dt="2025-07-22T14:52:06.373" v="0" actId="2696"/>
        <pc:sldMkLst>
          <pc:docMk/>
          <pc:sldMk cId="3078994387" sldId="289"/>
        </pc:sldMkLst>
      </pc:sldChg>
      <pc:sldMasterChg chg="delSldLayout">
        <pc:chgData name="Eina Gomez" userId="b0ebd8c1-baea-4dbc-9254-be908dfc8aea" providerId="ADAL" clId="{B628BD21-38BE-4458-9ACC-58D4A5B2B688}" dt="2025-07-22T14:52:40.733" v="13" actId="2696"/>
        <pc:sldMasterMkLst>
          <pc:docMk/>
          <pc:sldMasterMk cId="1556065105" sldId="2147483667"/>
        </pc:sldMasterMkLst>
        <pc:sldLayoutChg chg="del">
          <pc:chgData name="Eina Gomez" userId="b0ebd8c1-baea-4dbc-9254-be908dfc8aea" providerId="ADAL" clId="{B628BD21-38BE-4458-9ACC-58D4A5B2B688}" dt="2025-07-22T14:52:06.373" v="0" actId="2696"/>
          <pc:sldLayoutMkLst>
            <pc:docMk/>
            <pc:sldMasterMk cId="1556065105" sldId="2147483667"/>
            <pc:sldLayoutMk cId="1007240149" sldId="2147483679"/>
          </pc:sldLayoutMkLst>
        </pc:sldLayoutChg>
        <pc:sldLayoutChg chg="del">
          <pc:chgData name="Eina Gomez" userId="b0ebd8c1-baea-4dbc-9254-be908dfc8aea" providerId="ADAL" clId="{B628BD21-38BE-4458-9ACC-58D4A5B2B688}" dt="2025-07-22T14:52:09.458" v="1" actId="2696"/>
          <pc:sldLayoutMkLst>
            <pc:docMk/>
            <pc:sldMasterMk cId="1556065105" sldId="2147483667"/>
            <pc:sldLayoutMk cId="4225005661" sldId="2147483680"/>
          </pc:sldLayoutMkLst>
        </pc:sldLayoutChg>
        <pc:sldLayoutChg chg="del">
          <pc:chgData name="Eina Gomez" userId="b0ebd8c1-baea-4dbc-9254-be908dfc8aea" providerId="ADAL" clId="{B628BD21-38BE-4458-9ACC-58D4A5B2B688}" dt="2025-07-22T14:52:12.105" v="2" actId="2696"/>
          <pc:sldLayoutMkLst>
            <pc:docMk/>
            <pc:sldMasterMk cId="1556065105" sldId="2147483667"/>
            <pc:sldLayoutMk cId="260937850" sldId="2147483682"/>
          </pc:sldLayoutMkLst>
        </pc:sldLayoutChg>
        <pc:sldLayoutChg chg="del">
          <pc:chgData name="Eina Gomez" userId="b0ebd8c1-baea-4dbc-9254-be908dfc8aea" providerId="ADAL" clId="{B628BD21-38BE-4458-9ACC-58D4A5B2B688}" dt="2025-07-22T14:52:14.272" v="3" actId="2696"/>
          <pc:sldLayoutMkLst>
            <pc:docMk/>
            <pc:sldMasterMk cId="1556065105" sldId="2147483667"/>
            <pc:sldLayoutMk cId="3192374036" sldId="2147483683"/>
          </pc:sldLayoutMkLst>
        </pc:sldLayoutChg>
        <pc:sldLayoutChg chg="del">
          <pc:chgData name="Eina Gomez" userId="b0ebd8c1-baea-4dbc-9254-be908dfc8aea" providerId="ADAL" clId="{B628BD21-38BE-4458-9ACC-58D4A5B2B688}" dt="2025-07-22T14:52:18.019" v="4" actId="2696"/>
          <pc:sldLayoutMkLst>
            <pc:docMk/>
            <pc:sldMasterMk cId="1556065105" sldId="2147483667"/>
            <pc:sldLayoutMk cId="1535595500" sldId="2147483684"/>
          </pc:sldLayoutMkLst>
        </pc:sldLayoutChg>
        <pc:sldLayoutChg chg="del">
          <pc:chgData name="Eina Gomez" userId="b0ebd8c1-baea-4dbc-9254-be908dfc8aea" providerId="ADAL" clId="{B628BD21-38BE-4458-9ACC-58D4A5B2B688}" dt="2025-07-22T14:52:28.242" v="8" actId="2696"/>
          <pc:sldLayoutMkLst>
            <pc:docMk/>
            <pc:sldMasterMk cId="1556065105" sldId="2147483667"/>
            <pc:sldLayoutMk cId="866756647" sldId="2147483685"/>
          </pc:sldLayoutMkLst>
        </pc:sldLayoutChg>
        <pc:sldLayoutChg chg="del">
          <pc:chgData name="Eina Gomez" userId="b0ebd8c1-baea-4dbc-9254-be908dfc8aea" providerId="ADAL" clId="{B628BD21-38BE-4458-9ACC-58D4A5B2B688}" dt="2025-07-22T14:52:25.947" v="7" actId="2696"/>
          <pc:sldLayoutMkLst>
            <pc:docMk/>
            <pc:sldMasterMk cId="1556065105" sldId="2147483667"/>
            <pc:sldLayoutMk cId="4252046426" sldId="2147483686"/>
          </pc:sldLayoutMkLst>
        </pc:sldLayoutChg>
        <pc:sldLayoutChg chg="del">
          <pc:chgData name="Eina Gomez" userId="b0ebd8c1-baea-4dbc-9254-be908dfc8aea" providerId="ADAL" clId="{B628BD21-38BE-4458-9ACC-58D4A5B2B688}" dt="2025-07-22T14:52:31.219" v="9" actId="2696"/>
          <pc:sldLayoutMkLst>
            <pc:docMk/>
            <pc:sldMasterMk cId="1556065105" sldId="2147483667"/>
            <pc:sldLayoutMk cId="3656868073" sldId="2147483687"/>
          </pc:sldLayoutMkLst>
        </pc:sldLayoutChg>
        <pc:sldLayoutChg chg="del">
          <pc:chgData name="Eina Gomez" userId="b0ebd8c1-baea-4dbc-9254-be908dfc8aea" providerId="ADAL" clId="{B628BD21-38BE-4458-9ACC-58D4A5B2B688}" dt="2025-07-22T14:52:33.767" v="10" actId="2696"/>
          <pc:sldLayoutMkLst>
            <pc:docMk/>
            <pc:sldMasterMk cId="1556065105" sldId="2147483667"/>
            <pc:sldLayoutMk cId="177422774" sldId="2147483688"/>
          </pc:sldLayoutMkLst>
        </pc:sldLayoutChg>
        <pc:sldLayoutChg chg="del">
          <pc:chgData name="Eina Gomez" userId="b0ebd8c1-baea-4dbc-9254-be908dfc8aea" providerId="ADAL" clId="{B628BD21-38BE-4458-9ACC-58D4A5B2B688}" dt="2025-07-22T14:52:35.626" v="11" actId="2696"/>
          <pc:sldLayoutMkLst>
            <pc:docMk/>
            <pc:sldMasterMk cId="1556065105" sldId="2147483667"/>
            <pc:sldLayoutMk cId="1518789907" sldId="2147483689"/>
          </pc:sldLayoutMkLst>
        </pc:sldLayoutChg>
        <pc:sldLayoutChg chg="del">
          <pc:chgData name="Eina Gomez" userId="b0ebd8c1-baea-4dbc-9254-be908dfc8aea" providerId="ADAL" clId="{B628BD21-38BE-4458-9ACC-58D4A5B2B688}" dt="2025-07-22T14:52:37.733" v="12" actId="2696"/>
          <pc:sldLayoutMkLst>
            <pc:docMk/>
            <pc:sldMasterMk cId="1556065105" sldId="2147483667"/>
            <pc:sldLayoutMk cId="114884233" sldId="2147483690"/>
          </pc:sldLayoutMkLst>
        </pc:sldLayoutChg>
        <pc:sldLayoutChg chg="del">
          <pc:chgData name="Eina Gomez" userId="b0ebd8c1-baea-4dbc-9254-be908dfc8aea" providerId="ADAL" clId="{B628BD21-38BE-4458-9ACC-58D4A5B2B688}" dt="2025-07-22T14:52:40.733" v="13" actId="2696"/>
          <pc:sldLayoutMkLst>
            <pc:docMk/>
            <pc:sldMasterMk cId="1556065105" sldId="2147483667"/>
            <pc:sldLayoutMk cId="1125396299" sldId="21474836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Placeholder 24" descr="A statue of a horse on a stone wall&#10;&#10;AI-generated content may be incorrect.">
            <a:extLst>
              <a:ext uri="{FF2B5EF4-FFF2-40B4-BE49-F238E27FC236}">
                <a16:creationId xmlns:a16="http://schemas.microsoft.com/office/drawing/2014/main" id="{9F12B689-61D8-9F6A-792F-5EB781F849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r="32513"/>
          <a:stretch>
            <a:fillRect/>
          </a:stretch>
        </p:blipFill>
        <p:spPr>
          <a:xfrm>
            <a:off x="20" y="10"/>
            <a:ext cx="9137156" cy="6857989"/>
          </a:xfrm>
          <a:prstGeom prst="rect">
            <a:avLst/>
          </a:prstGeom>
        </p:spPr>
      </p:pic>
      <p:sp>
        <p:nvSpPr>
          <p:cNvPr id="46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239B9D58-6974-03A4-342F-2DC434F04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750" y="3333750"/>
            <a:ext cx="190500" cy="190500"/>
          </a:xfrm>
          <a:prstGeom prst="rect">
            <a:avLst/>
          </a:prstGeom>
        </p:spPr>
      </p:pic>
      <p:pic>
        <p:nvPicPr>
          <p:cNvPr id="29" name="Picture 28" descr="A logo with text on it">
            <a:extLst>
              <a:ext uri="{FF2B5EF4-FFF2-40B4-BE49-F238E27FC236}">
                <a16:creationId xmlns:a16="http://schemas.microsoft.com/office/drawing/2014/main" id="{C45E2CD8-2480-29CC-87EE-0D754E5BE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43" y="-68763"/>
            <a:ext cx="6858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108800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964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Univers Condensed Light</vt:lpstr>
      <vt:lpstr>Walbaum Display Light</vt:lpstr>
      <vt:lpstr>AngleLinesVTI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Eina Gomez</dc:creator>
  <cp:lastModifiedBy>Eina Gomez</cp:lastModifiedBy>
  <cp:revision>1</cp:revision>
  <dcterms:created xsi:type="dcterms:W3CDTF">2025-07-21T22:46:38Z</dcterms:created>
  <dcterms:modified xsi:type="dcterms:W3CDTF">2025-07-22T14:52:45Z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